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AUSans Office" charset="1" panose="020B0504010101010104"/>
      <p:regular r:id="rId10"/>
    </p:embeddedFont>
    <p:embeddedFont>
      <p:font typeface="FAUSans Office Bold" charset="1" panose="020B0804010101010104"/>
      <p:regular r:id="rId11"/>
    </p:embeddedFont>
    <p:embeddedFont>
      <p:font typeface="FAUSans Office Italics" charset="1" panose="020B0504010101010104"/>
      <p:regular r:id="rId12"/>
    </p:embeddedFont>
    <p:embeddedFont>
      <p:font typeface="FAUSans Office Bold Italics" charset="1" panose="020B08040101010101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874164">
            <a:off x="1154788" y="-1372908"/>
            <a:ext cx="17356921" cy="25350156"/>
          </a:xfrm>
          <a:custGeom>
            <a:avLst/>
            <a:gdLst/>
            <a:ahLst/>
            <a:cxnLst/>
            <a:rect r="r" b="b" t="t" l="l"/>
            <a:pathLst>
              <a:path h="25350156" w="17356921">
                <a:moveTo>
                  <a:pt x="0" y="0"/>
                </a:moveTo>
                <a:lnTo>
                  <a:pt x="17356921" y="0"/>
                </a:lnTo>
                <a:lnTo>
                  <a:pt x="17356921" y="25350156"/>
                </a:lnTo>
                <a:lnTo>
                  <a:pt x="0" y="25350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1586" t="-23836" r="0" b="-65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69476" y="7443837"/>
            <a:ext cx="2928351" cy="2843163"/>
          </a:xfrm>
          <a:custGeom>
            <a:avLst/>
            <a:gdLst/>
            <a:ahLst/>
            <a:cxnLst/>
            <a:rect r="r" b="b" t="t" l="l"/>
            <a:pathLst>
              <a:path h="2843163" w="2928351">
                <a:moveTo>
                  <a:pt x="2928351" y="0"/>
                </a:moveTo>
                <a:lnTo>
                  <a:pt x="0" y="0"/>
                </a:lnTo>
                <a:lnTo>
                  <a:pt x="0" y="2843163"/>
                </a:lnTo>
                <a:lnTo>
                  <a:pt x="2928351" y="2843163"/>
                </a:lnTo>
                <a:lnTo>
                  <a:pt x="29283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54223" y="2855916"/>
            <a:ext cx="4086754" cy="7227378"/>
          </a:xfrm>
          <a:custGeom>
            <a:avLst/>
            <a:gdLst/>
            <a:ahLst/>
            <a:cxnLst/>
            <a:rect r="r" b="b" t="t" l="l"/>
            <a:pathLst>
              <a:path h="7227378" w="4086754">
                <a:moveTo>
                  <a:pt x="0" y="0"/>
                </a:moveTo>
                <a:lnTo>
                  <a:pt x="4086754" y="0"/>
                </a:lnTo>
                <a:lnTo>
                  <a:pt x="4086754" y="7227378"/>
                </a:lnTo>
                <a:lnTo>
                  <a:pt x="0" y="7227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620758" y="517004"/>
            <a:ext cx="2638542" cy="1023392"/>
          </a:xfrm>
          <a:custGeom>
            <a:avLst/>
            <a:gdLst/>
            <a:ahLst/>
            <a:cxnLst/>
            <a:rect r="r" b="b" t="t" l="l"/>
            <a:pathLst>
              <a:path h="1023392" w="2638542">
                <a:moveTo>
                  <a:pt x="0" y="0"/>
                </a:moveTo>
                <a:lnTo>
                  <a:pt x="2638542" y="0"/>
                </a:lnTo>
                <a:lnTo>
                  <a:pt x="2638542" y="1023392"/>
                </a:lnTo>
                <a:lnTo>
                  <a:pt x="0" y="10233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454752" y="8300640"/>
            <a:ext cx="1378497" cy="1400039"/>
          </a:xfrm>
          <a:custGeom>
            <a:avLst/>
            <a:gdLst/>
            <a:ahLst/>
            <a:cxnLst/>
            <a:rect r="r" b="b" t="t" l="l"/>
            <a:pathLst>
              <a:path h="1400039" w="1378497">
                <a:moveTo>
                  <a:pt x="0" y="0"/>
                </a:moveTo>
                <a:lnTo>
                  <a:pt x="1378496" y="0"/>
                </a:lnTo>
                <a:lnTo>
                  <a:pt x="1378496" y="1400039"/>
                </a:lnTo>
                <a:lnTo>
                  <a:pt x="0" y="14000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804" t="-14089" r="-14878" b="-1359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60681" y="445963"/>
            <a:ext cx="3166639" cy="1034893"/>
          </a:xfrm>
          <a:custGeom>
            <a:avLst/>
            <a:gdLst/>
            <a:ahLst/>
            <a:cxnLst/>
            <a:rect r="r" b="b" t="t" l="l"/>
            <a:pathLst>
              <a:path h="1034893" w="3166639">
                <a:moveTo>
                  <a:pt x="0" y="0"/>
                </a:moveTo>
                <a:lnTo>
                  <a:pt x="3166638" y="0"/>
                </a:lnTo>
                <a:lnTo>
                  <a:pt x="3166638" y="1034893"/>
                </a:lnTo>
                <a:lnTo>
                  <a:pt x="0" y="1034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531222"/>
            <a:ext cx="4773436" cy="949634"/>
          </a:xfrm>
          <a:custGeom>
            <a:avLst/>
            <a:gdLst/>
            <a:ahLst/>
            <a:cxnLst/>
            <a:rect r="r" b="b" t="t" l="l"/>
            <a:pathLst>
              <a:path h="949634" w="4773436">
                <a:moveTo>
                  <a:pt x="0" y="0"/>
                </a:moveTo>
                <a:lnTo>
                  <a:pt x="4773436" y="0"/>
                </a:lnTo>
                <a:lnTo>
                  <a:pt x="4773436" y="949634"/>
                </a:lnTo>
                <a:lnTo>
                  <a:pt x="0" y="949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485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861856"/>
            <a:ext cx="14151266" cy="161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4316A"/>
                </a:solidFill>
                <a:latin typeface="FAUSans Office Bold"/>
              </a:rPr>
              <a:t>Tag der Tutorienarbeit 2024 –</a:t>
            </a:r>
          </a:p>
          <a:p>
            <a:pPr>
              <a:lnSpc>
                <a:spcPts val="6019"/>
              </a:lnSpc>
            </a:pPr>
            <a:r>
              <a:rPr lang="en-US" sz="4299">
                <a:solidFill>
                  <a:srgbClr val="04316A"/>
                </a:solidFill>
                <a:latin typeface="FAUSans Office Bold"/>
              </a:rPr>
              <a:t>Wir sagen den FAU-Tutorinnen und Tutoren Danke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643887"/>
            <a:ext cx="13312836" cy="3763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6"/>
              </a:lnSpc>
            </a:pPr>
            <a:r>
              <a:rPr lang="en-US" sz="3083">
                <a:solidFill>
                  <a:srgbClr val="04316A"/>
                </a:solidFill>
                <a:latin typeface="FAUSans Office"/>
              </a:rPr>
              <a:t>... für ihr Engagement, Prüfungstipps, fürs Nochmalerklären, Unterstützung im Unialltag, Begeisterung fürs Fach, spannende Tutorien uvm. </a:t>
            </a:r>
          </a:p>
          <a:p>
            <a:pPr>
              <a:lnSpc>
                <a:spcPts val="4316"/>
              </a:lnSpc>
            </a:pPr>
          </a:p>
          <a:p>
            <a:pPr>
              <a:lnSpc>
                <a:spcPts val="4316"/>
              </a:lnSpc>
            </a:pPr>
            <a:r>
              <a:rPr lang="en-US" sz="3083">
                <a:solidFill>
                  <a:srgbClr val="04316A"/>
                </a:solidFill>
                <a:latin typeface="FAUSans Office"/>
              </a:rPr>
              <a:t>Wofür möchtest du dich bei deinem Tutor oder deiner Tutorin bedanken? Sag’s uns unter https://t1p.de/danketutor2024</a:t>
            </a:r>
          </a:p>
          <a:p>
            <a:pPr>
              <a:lnSpc>
                <a:spcPts val="4316"/>
              </a:lnSpc>
            </a:pPr>
          </a:p>
          <a:p>
            <a:pPr>
              <a:lnSpc>
                <a:spcPts val="4316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390122" y="6846273"/>
            <a:ext cx="9507757" cy="1064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04316A"/>
                </a:solidFill>
                <a:latin typeface="FAUSans Office"/>
              </a:rPr>
              <a:t>Das FBZHL veröffentlicht die Antworten am 6. Juni – dem deutschlandweiten Tag der Tutorienarbeit.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DAGDZz9145E</dc:identifier>
  <dcterms:modified xsi:type="dcterms:W3CDTF">2011-08-01T06:04:30Z</dcterms:modified>
  <cp:revision>1</cp:revision>
  <dc:title>Tag der Tutorienarbeit (Präsentation)</dc:title>
</cp:coreProperties>
</file>